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6"/>
  </p:notesMasterIdLst>
  <p:handoutMasterIdLst>
    <p:handoutMasterId r:id="rId7"/>
  </p:handoutMasterIdLst>
  <p:sldIdLst>
    <p:sldId id="294" r:id="rId5"/>
  </p:sldIdLst>
  <p:sldSz cx="9906000" cy="6858000" type="A4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B0FEC3"/>
    <a:srgbClr val="FFFEC2"/>
    <a:srgbClr val="959503"/>
    <a:srgbClr val="869404"/>
    <a:srgbClr val="CCFFFF"/>
    <a:srgbClr val="00FFFF"/>
    <a:srgbClr val="ABC6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35" autoAdjust="0"/>
    <p:restoredTop sz="90476" autoAdjust="0"/>
  </p:normalViewPr>
  <p:slideViewPr>
    <p:cSldViewPr snapToGrid="0">
      <p:cViewPr varScale="1">
        <p:scale>
          <a:sx n="101" d="100"/>
          <a:sy n="101" d="100"/>
        </p:scale>
        <p:origin x="1896" y="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879A421F-6B58-2117-F06D-1434564FFEB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28" tIns="44914" rIns="89828" bIns="44914" numCol="1" anchor="t" anchorCtr="0" compatLnSpc="1">
            <a:prstTxWarp prst="textNoShape">
              <a:avLst/>
            </a:prstTxWarp>
          </a:bodyPr>
          <a:lstStyle>
            <a:lvl1pPr defTabSz="898292" eaLnBrk="1" hangingPunct="1">
              <a:defRPr sz="11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7C31EF8-00D7-645E-377E-A7FEE2FF3C2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5" y="1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28" tIns="44914" rIns="89828" bIns="44914" numCol="1" anchor="t" anchorCtr="0" compatLnSpc="1">
            <a:prstTxWarp prst="textNoShape">
              <a:avLst/>
            </a:prstTxWarp>
          </a:bodyPr>
          <a:lstStyle>
            <a:lvl1pPr algn="r" defTabSz="898292" eaLnBrk="1" hangingPunct="1">
              <a:defRPr sz="11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D6755353-E592-C1F6-D9EB-54C5A54FD64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306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28" tIns="44914" rIns="89828" bIns="44914" numCol="1" anchor="b" anchorCtr="0" compatLnSpc="1">
            <a:prstTxWarp prst="textNoShape">
              <a:avLst/>
            </a:prstTxWarp>
          </a:bodyPr>
          <a:lstStyle>
            <a:lvl1pPr defTabSz="898292" eaLnBrk="1" hangingPunct="1">
              <a:defRPr sz="11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A729D828-DA16-9241-B005-BB32630A2A7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5" y="9429306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28" tIns="44914" rIns="89828" bIns="44914" numCol="1" anchor="b" anchorCtr="0" compatLnSpc="1">
            <a:prstTxWarp prst="textNoShape">
              <a:avLst/>
            </a:prstTxWarp>
          </a:bodyPr>
          <a:lstStyle>
            <a:lvl1pPr algn="r" defTabSz="897456" eaLnBrk="1" hangingPunct="1">
              <a:defRPr sz="1100"/>
            </a:lvl1pPr>
          </a:lstStyle>
          <a:p>
            <a:pPr>
              <a:defRPr/>
            </a:pPr>
            <a:fld id="{3254F550-3C1E-4657-8C71-FD8A5C285471}" type="slidenum">
              <a:rPr lang="de-CH" altLang="de-DE"/>
              <a:pPr>
                <a:defRPr/>
              </a:pPr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666D214-2F5A-E1EB-B555-B593B2E49D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28" tIns="44914" rIns="89828" bIns="44914" numCol="1" anchor="t" anchorCtr="0" compatLnSpc="1">
            <a:prstTxWarp prst="textNoShape">
              <a:avLst/>
            </a:prstTxWarp>
          </a:bodyPr>
          <a:lstStyle>
            <a:lvl1pPr defTabSz="898292" eaLnBrk="1" hangingPunct="1">
              <a:defRPr sz="11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DDFA5B3-8ABF-9C52-A4B4-6ACF8C883D8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5" y="1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28" tIns="44914" rIns="89828" bIns="44914" numCol="1" anchor="t" anchorCtr="0" compatLnSpc="1">
            <a:prstTxWarp prst="textNoShape">
              <a:avLst/>
            </a:prstTxWarp>
          </a:bodyPr>
          <a:lstStyle>
            <a:lvl1pPr algn="r" defTabSz="898292" eaLnBrk="1" hangingPunct="1">
              <a:defRPr sz="11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9F8A023-6FB0-2904-D3B4-12F2E10636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8003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8DF5C6B-12CA-76F9-BF6E-6AD85BB13A7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4" y="4716194"/>
            <a:ext cx="5438748" cy="4466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28" tIns="44914" rIns="89828" bIns="449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Click to edit Master text styles</a:t>
            </a:r>
          </a:p>
          <a:p>
            <a:pPr lvl="1"/>
            <a:r>
              <a:rPr lang="de-DE" noProof="0"/>
              <a:t>Second level</a:t>
            </a:r>
          </a:p>
          <a:p>
            <a:pPr lvl="2"/>
            <a:r>
              <a:rPr lang="de-DE" noProof="0"/>
              <a:t>Third level</a:t>
            </a:r>
          </a:p>
          <a:p>
            <a:pPr lvl="3"/>
            <a:r>
              <a:rPr lang="de-DE" noProof="0"/>
              <a:t>Fourth level</a:t>
            </a:r>
          </a:p>
          <a:p>
            <a:pPr lvl="4"/>
            <a:r>
              <a:rPr lang="de-DE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8B01FA66-571B-F48D-76C6-C596F895561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6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28" tIns="44914" rIns="89828" bIns="44914" numCol="1" anchor="b" anchorCtr="0" compatLnSpc="1">
            <a:prstTxWarp prst="textNoShape">
              <a:avLst/>
            </a:prstTxWarp>
          </a:bodyPr>
          <a:lstStyle>
            <a:lvl1pPr defTabSz="898292" eaLnBrk="1" hangingPunct="1">
              <a:defRPr sz="11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D5204A8A-E1B7-CE97-42B2-8E0EFCCFBD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5" y="9429306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28" tIns="44914" rIns="89828" bIns="44914" numCol="1" anchor="b" anchorCtr="0" compatLnSpc="1">
            <a:prstTxWarp prst="textNoShape">
              <a:avLst/>
            </a:prstTxWarp>
          </a:bodyPr>
          <a:lstStyle>
            <a:lvl1pPr algn="r" defTabSz="897456" eaLnBrk="1" hangingPunct="1">
              <a:defRPr sz="1100"/>
            </a:lvl1pPr>
          </a:lstStyle>
          <a:p>
            <a:pPr>
              <a:defRPr/>
            </a:pPr>
            <a:fld id="{C670886C-AFEE-4834-8326-A481EC7B5DB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bildplatzhalter 1">
            <a:extLst>
              <a:ext uri="{FF2B5EF4-FFF2-40B4-BE49-F238E27FC236}">
                <a16:creationId xmlns:a16="http://schemas.microsoft.com/office/drawing/2014/main" id="{4186F76A-56CC-D945-E11D-D2BA5D0807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izenplatzhalter 2">
            <a:extLst>
              <a:ext uri="{FF2B5EF4-FFF2-40B4-BE49-F238E27FC236}">
                <a16:creationId xmlns:a16="http://schemas.microsoft.com/office/drawing/2014/main" id="{FC93D777-30EB-D328-46B2-2DD81B610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CH" altLang="de-DE" dirty="0"/>
          </a:p>
        </p:txBody>
      </p:sp>
      <p:sp>
        <p:nvSpPr>
          <p:cNvPr id="5124" name="Foliennummernplatzhalter 3">
            <a:extLst>
              <a:ext uri="{FF2B5EF4-FFF2-40B4-BE49-F238E27FC236}">
                <a16:creationId xmlns:a16="http://schemas.microsoft.com/office/drawing/2014/main" id="{74C0DF82-2040-CF4D-E1A5-DD70F4F9BC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745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6739" indent="-275669" defTabSz="89745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02677" indent="-220535" defTabSz="89745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43748" indent="-220535" defTabSz="89745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984818" indent="-220535" defTabSz="89745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25889" indent="-220535" defTabSz="89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66960" indent="-220535" defTabSz="89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08030" indent="-220535" defTabSz="89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49101" indent="-220535" defTabSz="89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D573AE0-965A-41ED-AD17-6F71BA4772F7}" type="slidenum">
              <a:rPr lang="de-DE" altLang="de-DE" smtClean="0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73243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026AAE8-9B92-DD9B-A4C0-AE47CEF33A7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2093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B6404D8-FA34-88B0-6566-52AA52860A0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980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67563" y="274638"/>
            <a:ext cx="2243137" cy="5897562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38150" y="274638"/>
            <a:ext cx="6577013" cy="589756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DBA4CC-5C2A-4E02-D37F-DDC837675F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752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2012977-6C3E-5E98-1C27-B8833AE77F5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851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EE970A9-1D34-A116-0010-35F283F39CF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0786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38150" y="1854200"/>
            <a:ext cx="4027488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8038" y="1854200"/>
            <a:ext cx="4027487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8ECCFA-653A-2EC8-6537-E1543A93FC9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463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6C6AFE2-4D40-769D-BDB5-2F0D575672C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850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064E329-FFE2-FE64-50E1-2E6827E8B80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014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F2002EA-FA93-6B85-7E65-2FC9703A734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4254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385ED6-94F4-ED2F-0B94-72CDF451A2E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4217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41C7A9-A630-1956-1A50-5C8ACF0179A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588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C7D1B6C6-BA06-B002-05E1-F30F28BC0B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8150" y="1854200"/>
            <a:ext cx="8207375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Click to edit Master text styles</a:t>
            </a:r>
            <a:endParaRPr lang="en-US" altLang="de-DE"/>
          </a:p>
          <a:p>
            <a:pPr lvl="1"/>
            <a:r>
              <a:rPr lang="de-DE" altLang="de-DE"/>
              <a:t>Second level</a:t>
            </a:r>
          </a:p>
          <a:p>
            <a:pPr lvl="2"/>
            <a:r>
              <a:rPr lang="de-DE" altLang="de-DE"/>
              <a:t>Third level</a:t>
            </a:r>
          </a:p>
          <a:p>
            <a:pPr lvl="3"/>
            <a:r>
              <a:rPr lang="de-DE" altLang="de-DE"/>
              <a:t>Fourth level</a:t>
            </a:r>
          </a:p>
        </p:txBody>
      </p:sp>
      <p:sp>
        <p:nvSpPr>
          <p:cNvPr id="95237" name="Rectangle 5">
            <a:extLst>
              <a:ext uri="{FF2B5EF4-FFF2-40B4-BE49-F238E27FC236}">
                <a16:creationId xmlns:a16="http://schemas.microsoft.com/office/drawing/2014/main" id="{5CA68266-B481-7037-00AF-73C9BB3C0D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97988" y="6413500"/>
            <a:ext cx="2714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8" name="Rectangle 6">
            <a:extLst>
              <a:ext uri="{FF2B5EF4-FFF2-40B4-BE49-F238E27FC236}">
                <a16:creationId xmlns:a16="http://schemas.microsoft.com/office/drawing/2014/main" id="{71A6FFB5-7A87-95DA-5883-F2E7029DF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493838"/>
            <a:ext cx="9456737" cy="428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9pPr>
    </p:titleStyle>
    <p:bodyStyle>
      <a:lvl1pPr marL="361950" indent="-361950" algn="l" rtl="0" eaLnBrk="0" fontAlgn="base" hangingPunct="0">
        <a:spcBef>
          <a:spcPct val="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è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285750" algn="l" rtl="0" eaLnBrk="0" fontAlgn="base" hangingPunct="0">
        <a:spcBef>
          <a:spcPct val="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cs typeface="+mn-cs"/>
        </a:defRPr>
      </a:lvl2pPr>
      <a:lvl3pPr marL="1235075" indent="-228600" algn="l" rtl="0" eaLnBrk="0" fontAlgn="base" hangingPunct="0">
        <a:spcBef>
          <a:spcPct val="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cs typeface="+mn-cs"/>
        </a:defRPr>
      </a:lvl3pPr>
      <a:lvl4pPr marL="1643063" indent="-228600" algn="l" rtl="0" eaLnBrk="0" fontAlgn="base" hangingPunct="0">
        <a:spcBef>
          <a:spcPct val="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9" name="Rectangle 78">
            <a:extLst>
              <a:ext uri="{FF2B5EF4-FFF2-40B4-BE49-F238E27FC236}">
                <a16:creationId xmlns:a16="http://schemas.microsoft.com/office/drawing/2014/main" id="{43586F6C-10C0-2F23-A1CC-DC77F79C9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804863"/>
            <a:ext cx="7631113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buClr>
                <a:schemeClr val="hlink"/>
              </a:buClr>
              <a:buFont typeface="Wingdings" panose="05000000000000000000" pitchFamily="2" charset="2"/>
              <a:buChar char="è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CH" altLang="de-DE" sz="2000" b="1" dirty="0"/>
              <a:t>Behörden- und Betriebs-Organigramm Kirchgemeinde</a:t>
            </a:r>
            <a:endParaRPr lang="de-DE" altLang="de-DE" sz="2000" b="1" dirty="0"/>
          </a:p>
        </p:txBody>
      </p:sp>
      <p:pic>
        <p:nvPicPr>
          <p:cNvPr id="4124" name="Grafik 46">
            <a:extLst>
              <a:ext uri="{FF2B5EF4-FFF2-40B4-BE49-F238E27FC236}">
                <a16:creationId xmlns:a16="http://schemas.microsoft.com/office/drawing/2014/main" id="{3B393D07-E846-524A-7F28-B9B8CB7EBB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11138"/>
            <a:ext cx="20574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92557D74-C093-260A-E663-C092009BC2D4}"/>
              </a:ext>
            </a:extLst>
          </p:cNvPr>
          <p:cNvGrpSpPr/>
          <p:nvPr/>
        </p:nvGrpSpPr>
        <p:grpSpPr>
          <a:xfrm>
            <a:off x="135230" y="2882680"/>
            <a:ext cx="4657550" cy="828275"/>
            <a:chOff x="48029" y="3466281"/>
            <a:chExt cx="4657550" cy="828275"/>
          </a:xfrm>
        </p:grpSpPr>
        <p:sp>
          <p:nvSpPr>
            <p:cNvPr id="13" name="Rectangle 38">
              <a:extLst>
                <a:ext uri="{FF2B5EF4-FFF2-40B4-BE49-F238E27FC236}">
                  <a16:creationId xmlns:a16="http://schemas.microsoft.com/office/drawing/2014/main" id="{CADD7CD0-674B-ED58-9CAA-EB997B70B6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129" y="3466556"/>
              <a:ext cx="1511300" cy="82800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 typeface="Wingdings" panose="05000000000000000000" pitchFamily="2" charset="2"/>
                <a:buNone/>
              </a:pPr>
              <a:r>
                <a:rPr lang="de-CH" altLang="de-DE" sz="900" b="1" dirty="0"/>
                <a:t>Diakonie, </a:t>
              </a:r>
            </a:p>
            <a:p>
              <a:pPr algn="ctr">
                <a:buClrTx/>
                <a:buFont typeface="Wingdings" panose="05000000000000000000" pitchFamily="2" charset="2"/>
                <a:buNone/>
              </a:pPr>
              <a:r>
                <a:rPr lang="de-CH" altLang="de-DE" sz="900" b="1" dirty="0"/>
                <a:t>Freiwilligenarbeit</a:t>
              </a:r>
            </a:p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und Seelsorge</a:t>
              </a:r>
            </a:p>
          </p:txBody>
        </p:sp>
        <p:sp>
          <p:nvSpPr>
            <p:cNvPr id="17" name="Rectangle 38">
              <a:extLst>
                <a:ext uri="{FF2B5EF4-FFF2-40B4-BE49-F238E27FC236}">
                  <a16:creationId xmlns:a16="http://schemas.microsoft.com/office/drawing/2014/main" id="{C17CFFF5-94D5-9FEB-A3D4-03D149F35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29" y="3466281"/>
              <a:ext cx="1511300" cy="82800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Gottesdienst, Musik </a:t>
              </a:r>
            </a:p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und Ökumene </a:t>
              </a:r>
            </a:p>
          </p:txBody>
        </p:sp>
        <p:sp>
          <p:nvSpPr>
            <p:cNvPr id="19" name="Rectangle 38">
              <a:extLst>
                <a:ext uri="{FF2B5EF4-FFF2-40B4-BE49-F238E27FC236}">
                  <a16:creationId xmlns:a16="http://schemas.microsoft.com/office/drawing/2014/main" id="{15B2BDF1-184C-ADB9-F7B4-BCC6E3CA8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4279" y="3466556"/>
              <a:ext cx="1511300" cy="82800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Bildung, Unterricht (</a:t>
              </a:r>
              <a:r>
                <a:rPr lang="de-CH" altLang="de-DE" sz="900" b="1" dirty="0" err="1"/>
                <a:t>rpg</a:t>
              </a:r>
              <a:r>
                <a:rPr lang="de-CH" altLang="de-DE" sz="900" b="1" dirty="0"/>
                <a:t>), </a:t>
              </a:r>
            </a:p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Erwachsenenbildung</a:t>
              </a:r>
            </a:p>
          </p:txBody>
        </p:sp>
      </p:grp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E9155815-C3A5-F43B-08CD-CEBBDC1EFBCD}"/>
              </a:ext>
            </a:extLst>
          </p:cNvPr>
          <p:cNvCxnSpPr>
            <a:cxnSpLocks/>
            <a:stCxn id="15" idx="2"/>
            <a:endCxn id="14" idx="0"/>
          </p:cNvCxnSpPr>
          <p:nvPr/>
        </p:nvCxnSpPr>
        <p:spPr bwMode="auto">
          <a:xfrm>
            <a:off x="4949399" y="2665473"/>
            <a:ext cx="6364" cy="145478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5314E7B4-C5F3-9E76-1D79-D731D52DEE45}"/>
              </a:ext>
            </a:extLst>
          </p:cNvPr>
          <p:cNvGrpSpPr/>
          <p:nvPr/>
        </p:nvGrpSpPr>
        <p:grpSpPr>
          <a:xfrm>
            <a:off x="135230" y="5006377"/>
            <a:ext cx="4650836" cy="936000"/>
            <a:chOff x="223488" y="5402899"/>
            <a:chExt cx="4650836" cy="936000"/>
          </a:xfrm>
        </p:grpSpPr>
        <p:sp>
          <p:nvSpPr>
            <p:cNvPr id="4114" name="Rectangle 56">
              <a:extLst>
                <a:ext uri="{FF2B5EF4-FFF2-40B4-BE49-F238E27FC236}">
                  <a16:creationId xmlns:a16="http://schemas.microsoft.com/office/drawing/2014/main" id="{308E58BE-54B1-FB82-231C-4AFA3FBA2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588" y="5402899"/>
              <a:ext cx="1512000" cy="93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endParaRPr lang="de-CH" altLang="de-DE" sz="900" b="1" dirty="0"/>
            </a:p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Sozialdiakonie</a:t>
              </a:r>
              <a:br>
                <a:rPr lang="de-CH" altLang="de-DE" sz="900" b="1" dirty="0"/>
              </a:br>
              <a:r>
                <a:rPr lang="de-CH" altLang="de-DE" sz="900" dirty="0"/>
                <a:t>Altersarbeit</a:t>
              </a:r>
              <a:br>
                <a:rPr lang="de-CH" altLang="de-DE" sz="900" dirty="0"/>
              </a:br>
              <a:r>
                <a:rPr lang="de-CH" altLang="de-DE" sz="900" dirty="0"/>
                <a:t>Freiwilligenarbeit</a:t>
              </a:r>
              <a:br>
                <a:rPr lang="de-CH" altLang="de-DE" sz="900" dirty="0"/>
              </a:br>
              <a:r>
                <a:rPr lang="de-CH" altLang="de-DE" sz="900" dirty="0"/>
                <a:t>Sozialbegleitung</a:t>
              </a:r>
              <a:br>
                <a:rPr lang="de-CH" altLang="de-DE" sz="900" dirty="0"/>
              </a:br>
              <a:r>
                <a:rPr lang="de-CH" altLang="de-DE" sz="900" dirty="0"/>
                <a:t>Café International</a:t>
              </a:r>
              <a:br>
                <a:rPr lang="de-CH" altLang="de-DE" sz="900" dirty="0"/>
              </a:br>
              <a:endParaRPr lang="de-CH" altLang="de-DE" sz="900" dirty="0"/>
            </a:p>
          </p:txBody>
        </p:sp>
        <p:sp>
          <p:nvSpPr>
            <p:cNvPr id="4115" name="Rectangle 58">
              <a:extLst>
                <a:ext uri="{FF2B5EF4-FFF2-40B4-BE49-F238E27FC236}">
                  <a16:creationId xmlns:a16="http://schemas.microsoft.com/office/drawing/2014/main" id="{C57DF648-8A66-E3E6-B94B-4931C3CE9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2324" y="5402899"/>
              <a:ext cx="1512000" cy="93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Kinder- und</a:t>
              </a:r>
              <a:br>
                <a:rPr lang="de-CH" altLang="de-DE" sz="900" b="1" dirty="0"/>
              </a:br>
              <a:r>
                <a:rPr lang="de-CH" altLang="de-DE" sz="900" b="1" dirty="0"/>
                <a:t>Jugendangebote, </a:t>
              </a:r>
              <a:r>
                <a:rPr lang="de-CH" altLang="de-DE" sz="900" b="1" dirty="0" err="1"/>
                <a:t>rpg</a:t>
              </a:r>
              <a:endParaRPr lang="de-CH" altLang="de-DE" sz="900" b="1" dirty="0"/>
            </a:p>
            <a:p>
              <a:pPr algn="ctr">
                <a:buClrTx/>
                <a:buFontTx/>
                <a:buNone/>
              </a:pPr>
              <a:endParaRPr lang="de-CH" altLang="de-DE" sz="900" b="1" dirty="0"/>
            </a:p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Erwachsenenbildung</a:t>
              </a:r>
            </a:p>
          </p:txBody>
        </p:sp>
        <p:sp>
          <p:nvSpPr>
            <p:cNvPr id="4126" name="Rectangle 62">
              <a:extLst>
                <a:ext uri="{FF2B5EF4-FFF2-40B4-BE49-F238E27FC236}">
                  <a16:creationId xmlns:a16="http://schemas.microsoft.com/office/drawing/2014/main" id="{A8EEEF47-9A9C-0747-8B24-3A24191EF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488" y="5402899"/>
              <a:ext cx="1512000" cy="468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Organist</a:t>
              </a: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D22A94A1-749C-E3C6-2583-D66ABB9D4225}"/>
              </a:ext>
            </a:extLst>
          </p:cNvPr>
          <p:cNvGrpSpPr/>
          <p:nvPr/>
        </p:nvGrpSpPr>
        <p:grpSpPr>
          <a:xfrm>
            <a:off x="5096276" y="5005043"/>
            <a:ext cx="4628357" cy="1059916"/>
            <a:chOff x="4910931" y="5402899"/>
            <a:chExt cx="4628357" cy="1059916"/>
          </a:xfrm>
        </p:grpSpPr>
        <p:sp>
          <p:nvSpPr>
            <p:cNvPr id="4116" name="Rectangle 60">
              <a:extLst>
                <a:ext uri="{FF2B5EF4-FFF2-40B4-BE49-F238E27FC236}">
                  <a16:creationId xmlns:a16="http://schemas.microsoft.com/office/drawing/2014/main" id="{BC1DC084-6EA4-6E27-4774-167CB9396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7288" y="5402899"/>
              <a:ext cx="1512000" cy="468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Sekretariat</a:t>
              </a:r>
            </a:p>
          </p:txBody>
        </p:sp>
        <p:sp>
          <p:nvSpPr>
            <p:cNvPr id="4127" name="Rectangle 59">
              <a:extLst>
                <a:ext uri="{FF2B5EF4-FFF2-40B4-BE49-F238E27FC236}">
                  <a16:creationId xmlns:a16="http://schemas.microsoft.com/office/drawing/2014/main" id="{531F86A8-A496-ACAD-DB93-DD35B6805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931" y="5402899"/>
              <a:ext cx="1512000" cy="4683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 err="1"/>
                <a:t>Sigristen</a:t>
              </a:r>
              <a:r>
                <a:rPr lang="de-CH" altLang="de-DE" sz="900" b="1" dirty="0"/>
                <a:t>-Team</a:t>
              </a:r>
            </a:p>
          </p:txBody>
        </p:sp>
        <p:sp>
          <p:nvSpPr>
            <p:cNvPr id="4134" name="Rectangle 59">
              <a:extLst>
                <a:ext uri="{FF2B5EF4-FFF2-40B4-BE49-F238E27FC236}">
                  <a16:creationId xmlns:a16="http://schemas.microsoft.com/office/drawing/2014/main" id="{3B6FEF2B-C1C3-F9AE-F780-23D60C56A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9538" y="5407516"/>
              <a:ext cx="1512000" cy="468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Finanzen</a:t>
              </a:r>
            </a:p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Administration</a:t>
              </a:r>
            </a:p>
          </p:txBody>
        </p:sp>
        <p:sp>
          <p:nvSpPr>
            <p:cNvPr id="4" name="Rectangle 59">
              <a:extLst>
                <a:ext uri="{FF2B5EF4-FFF2-40B4-BE49-F238E27FC236}">
                  <a16:creationId xmlns:a16="http://schemas.microsoft.com/office/drawing/2014/main" id="{18197554-6478-BB2B-893C-FEF762E19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9538" y="5994815"/>
              <a:ext cx="1512000" cy="468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Externe Buchhaltung</a:t>
              </a:r>
            </a:p>
            <a:p>
              <a:pPr algn="ctr">
                <a:buClrTx/>
                <a:buFontTx/>
                <a:buNone/>
              </a:pPr>
              <a:r>
                <a:rPr lang="de-CH" altLang="de-DE" sz="900" dirty="0"/>
                <a:t>Treuhandbox GmbH</a:t>
              </a:r>
            </a:p>
          </p:txBody>
        </p:sp>
        <p:sp>
          <p:nvSpPr>
            <p:cNvPr id="5" name="Rectangle 59">
              <a:extLst>
                <a:ext uri="{FF2B5EF4-FFF2-40B4-BE49-F238E27FC236}">
                  <a16:creationId xmlns:a16="http://schemas.microsoft.com/office/drawing/2014/main" id="{6954710F-9BB1-5DC6-11CF-7D2B1D55A9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931" y="5992244"/>
              <a:ext cx="1512000" cy="468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Liegenschaftsverwaltung</a:t>
              </a:r>
              <a:br>
                <a:rPr lang="de-CH" altLang="de-DE" sz="900" b="1" dirty="0"/>
              </a:br>
              <a:r>
                <a:rPr lang="de-CH" altLang="de-DE" sz="900" b="1" dirty="0"/>
                <a:t>N64</a:t>
              </a:r>
            </a:p>
            <a:p>
              <a:pPr algn="ctr">
                <a:buClrTx/>
                <a:buNone/>
              </a:pPr>
              <a:r>
                <a:rPr lang="de-CH" altLang="de-DE" sz="900" dirty="0"/>
                <a:t>Grieder Immobilien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FD9900C0-32AF-9A15-A1EF-EAED3C0ED3FE}"/>
              </a:ext>
            </a:extLst>
          </p:cNvPr>
          <p:cNvGrpSpPr/>
          <p:nvPr/>
        </p:nvGrpSpPr>
        <p:grpSpPr>
          <a:xfrm>
            <a:off x="821375" y="4592601"/>
            <a:ext cx="8147258" cy="413776"/>
            <a:chOff x="803087" y="4994937"/>
            <a:chExt cx="8147258" cy="413776"/>
          </a:xfrm>
        </p:grpSpPr>
        <p:cxnSp>
          <p:nvCxnSpPr>
            <p:cNvPr id="4128" name="AutoShape 71">
              <a:extLst>
                <a:ext uri="{FF2B5EF4-FFF2-40B4-BE49-F238E27FC236}">
                  <a16:creationId xmlns:a16="http://schemas.microsoft.com/office/drawing/2014/main" id="{459AE2D7-0AC7-B965-E6C7-24EB22D605F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84702" y="5299175"/>
              <a:ext cx="203200" cy="3175"/>
            </a:xfrm>
            <a:prstGeom prst="straightConnector1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30" name="AutoShape 70">
              <a:extLst>
                <a:ext uri="{FF2B5EF4-FFF2-40B4-BE49-F238E27FC236}">
                  <a16:creationId xmlns:a16="http://schemas.microsoft.com/office/drawing/2014/main" id="{6F4DD747-863D-B1E2-65ED-A54042014A6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264188" y="5301557"/>
              <a:ext cx="192087" cy="0"/>
            </a:xfrm>
            <a:prstGeom prst="straightConnector1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35" name="AutoShape 73">
              <a:extLst>
                <a:ext uri="{FF2B5EF4-FFF2-40B4-BE49-F238E27FC236}">
                  <a16:creationId xmlns:a16="http://schemas.microsoft.com/office/drawing/2014/main" id="{763A2303-5636-BBC1-CD6D-EB1904B8496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387008" y="5205513"/>
              <a:ext cx="3175" cy="203200"/>
            </a:xfrm>
            <a:prstGeom prst="straightConnector1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40" name="AutoShape 71">
              <a:extLst>
                <a:ext uri="{FF2B5EF4-FFF2-40B4-BE49-F238E27FC236}">
                  <a16:creationId xmlns:a16="http://schemas.microsoft.com/office/drawing/2014/main" id="{80ECC48D-B889-4D52-1118-5D3BC7388F9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850876" y="5300762"/>
              <a:ext cx="203200" cy="3175"/>
            </a:xfrm>
            <a:prstGeom prst="straightConnector1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42" name="AutoShape 71">
              <a:extLst>
                <a:ext uri="{FF2B5EF4-FFF2-40B4-BE49-F238E27FC236}">
                  <a16:creationId xmlns:a16="http://schemas.microsoft.com/office/drawing/2014/main" id="{7D339469-90F3-1096-A8C6-B0EB769298F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8836299" y="5296000"/>
              <a:ext cx="203200" cy="3175"/>
            </a:xfrm>
            <a:prstGeom prst="straightConnector1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AutoShape 70">
              <a:extLst>
                <a:ext uri="{FF2B5EF4-FFF2-40B4-BE49-F238E27FC236}">
                  <a16:creationId xmlns:a16="http://schemas.microsoft.com/office/drawing/2014/main" id="{C42B2BDA-D617-743C-7B1A-B23D70CDF52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03087" y="5203343"/>
              <a:ext cx="0" cy="191194"/>
            </a:xfrm>
            <a:prstGeom prst="straightConnector1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AutoShape 70">
              <a:extLst>
                <a:ext uri="{FF2B5EF4-FFF2-40B4-BE49-F238E27FC236}">
                  <a16:creationId xmlns:a16="http://schemas.microsoft.com/office/drawing/2014/main" id="{950E7EB1-3922-85E5-BDD3-655CEE18E94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959105" y="4994937"/>
              <a:ext cx="0" cy="201600"/>
            </a:xfrm>
            <a:prstGeom prst="straightConnector1">
              <a:avLst/>
            </a:prstGeom>
            <a:ln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AC22C42D-07DD-2C6B-74E7-C1A4FD77CE8E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803545" y="5194788"/>
              <a:ext cx="8146800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ectangle 62">
            <a:extLst>
              <a:ext uri="{FF2B5EF4-FFF2-40B4-BE49-F238E27FC236}">
                <a16:creationId xmlns:a16="http://schemas.microsoft.com/office/drawing/2014/main" id="{0B8CA6DF-A89E-5396-BDE1-7D5651284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9763" y="4120262"/>
            <a:ext cx="1512000" cy="46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buClr>
                <a:schemeClr val="hlink"/>
              </a:buClr>
              <a:buFont typeface="Wingdings" panose="05000000000000000000" pitchFamily="2" charset="2"/>
              <a:buChar char="è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de-CH" altLang="de-DE" sz="900" b="1" dirty="0"/>
              <a:t>Betriebsleitung</a:t>
            </a:r>
          </a:p>
        </p:txBody>
      </p: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5CC5D03D-51A7-71A9-0559-2FCEAB2BDA83}"/>
              </a:ext>
            </a:extLst>
          </p:cNvPr>
          <p:cNvGrpSpPr/>
          <p:nvPr/>
        </p:nvGrpSpPr>
        <p:grpSpPr>
          <a:xfrm>
            <a:off x="5110855" y="2882955"/>
            <a:ext cx="4622007" cy="828000"/>
            <a:chOff x="4910931" y="3348048"/>
            <a:chExt cx="4622007" cy="828000"/>
          </a:xfrm>
        </p:grpSpPr>
        <p:sp>
          <p:nvSpPr>
            <p:cNvPr id="16" name="Rectangle 38">
              <a:extLst>
                <a:ext uri="{FF2B5EF4-FFF2-40B4-BE49-F238E27FC236}">
                  <a16:creationId xmlns:a16="http://schemas.microsoft.com/office/drawing/2014/main" id="{0D68F7C0-3DE1-1D7D-9ED1-41319CF6EE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638" y="3348048"/>
              <a:ext cx="1511300" cy="82800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Aktuariat </a:t>
              </a:r>
              <a:br>
                <a:rPr lang="de-CH" altLang="de-DE" sz="900" b="1" dirty="0"/>
              </a:br>
              <a:r>
                <a:rPr lang="de-CH" altLang="de-DE" sz="900" b="1" dirty="0"/>
                <a:t>(Archiv, Kommunikation)</a:t>
              </a:r>
            </a:p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 Projekte</a:t>
              </a:r>
            </a:p>
          </p:txBody>
        </p:sp>
        <p:sp>
          <p:nvSpPr>
            <p:cNvPr id="18" name="Rectangle 38">
              <a:extLst>
                <a:ext uri="{FF2B5EF4-FFF2-40B4-BE49-F238E27FC236}">
                  <a16:creationId xmlns:a16="http://schemas.microsoft.com/office/drawing/2014/main" id="{8AD47951-197F-B40D-E76B-0A4DF27CD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931" y="3348048"/>
              <a:ext cx="1511300" cy="82800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Liegenschaften</a:t>
              </a:r>
            </a:p>
          </p:txBody>
        </p:sp>
        <p:sp>
          <p:nvSpPr>
            <p:cNvPr id="21" name="Rectangle 38">
              <a:extLst>
                <a:ext uri="{FF2B5EF4-FFF2-40B4-BE49-F238E27FC236}">
                  <a16:creationId xmlns:a16="http://schemas.microsoft.com/office/drawing/2014/main" id="{3D2A7314-CB20-C01F-AC68-254DAC1B3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0238" y="3348048"/>
              <a:ext cx="1511300" cy="82800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Finanzen </a:t>
              </a:r>
            </a:p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und </a:t>
              </a:r>
              <a:r>
                <a:rPr lang="de-CH" altLang="de-DE" sz="900" b="1" dirty="0" err="1"/>
                <a:t>Spendgut</a:t>
              </a:r>
              <a:endParaRPr lang="de-CH" altLang="de-DE" sz="900" b="1" dirty="0"/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8B48E481-8A4E-82B5-9860-D29A4719D9D5}"/>
              </a:ext>
            </a:extLst>
          </p:cNvPr>
          <p:cNvGrpSpPr/>
          <p:nvPr/>
        </p:nvGrpSpPr>
        <p:grpSpPr>
          <a:xfrm>
            <a:off x="821967" y="1837473"/>
            <a:ext cx="4883082" cy="828000"/>
            <a:chOff x="802164" y="2331998"/>
            <a:chExt cx="4883082" cy="828000"/>
          </a:xfrm>
        </p:grpSpPr>
        <p:sp>
          <p:nvSpPr>
            <p:cNvPr id="15" name="Rectangle 38">
              <a:extLst>
                <a:ext uri="{FF2B5EF4-FFF2-40B4-BE49-F238E27FC236}">
                  <a16:creationId xmlns:a16="http://schemas.microsoft.com/office/drawing/2014/main" id="{1CF4E6EF-5459-0119-ECB3-62DAA5B5A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3946" y="2331998"/>
              <a:ext cx="1511300" cy="82800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Präsidium</a:t>
              </a:r>
            </a:p>
            <a:p>
              <a:pPr algn="ctr">
                <a:buClrTx/>
                <a:buFontTx/>
                <a:buNone/>
              </a:pPr>
              <a:r>
                <a:rPr lang="de-CH" altLang="de-DE" sz="900" dirty="0"/>
                <a:t>Personelles</a:t>
              </a:r>
            </a:p>
            <a:p>
              <a:pPr algn="ctr">
                <a:buClrTx/>
                <a:buFontTx/>
                <a:buNone/>
              </a:pPr>
              <a:r>
                <a:rPr lang="de-CH" altLang="de-DE" sz="900" dirty="0"/>
                <a:t>Öffentlichkeitsarbeit</a:t>
              </a:r>
            </a:p>
          </p:txBody>
        </p:sp>
        <p:sp>
          <p:nvSpPr>
            <p:cNvPr id="28" name="Rectangle 38">
              <a:extLst>
                <a:ext uri="{FF2B5EF4-FFF2-40B4-BE49-F238E27FC236}">
                  <a16:creationId xmlns:a16="http://schemas.microsoft.com/office/drawing/2014/main" id="{948D8814-CC77-F540-24B5-BD97AA926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64" y="2331998"/>
              <a:ext cx="1511300" cy="82800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lr>
                  <a:schemeClr val="hlink"/>
                </a:buClr>
                <a:buFont typeface="Wingdings" panose="05000000000000000000" pitchFamily="2" charset="2"/>
                <a:buChar char="è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Char char="•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de-CH" altLang="de-DE" sz="900" b="1" dirty="0"/>
                <a:t>Pfarramt</a:t>
              </a:r>
              <a:endParaRPr lang="de-CH" altLang="de-DE" sz="900" dirty="0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C6F9CA89-FD81-F9BC-AED2-5AAC9AC71858}"/>
              </a:ext>
            </a:extLst>
          </p:cNvPr>
          <p:cNvGrpSpPr/>
          <p:nvPr/>
        </p:nvGrpSpPr>
        <p:grpSpPr>
          <a:xfrm>
            <a:off x="821375" y="3712518"/>
            <a:ext cx="8147258" cy="1091076"/>
            <a:chOff x="803087" y="4114854"/>
            <a:chExt cx="8147258" cy="1091076"/>
          </a:xfrm>
        </p:grpSpPr>
        <p:grpSp>
          <p:nvGrpSpPr>
            <p:cNvPr id="53" name="Gruppieren 52">
              <a:extLst>
                <a:ext uri="{FF2B5EF4-FFF2-40B4-BE49-F238E27FC236}">
                  <a16:creationId xmlns:a16="http://schemas.microsoft.com/office/drawing/2014/main" id="{18DA48DD-1474-6E0C-B0D4-A09EAAF5FEC3}"/>
                </a:ext>
              </a:extLst>
            </p:cNvPr>
            <p:cNvGrpSpPr/>
            <p:nvPr/>
          </p:nvGrpSpPr>
          <p:grpSpPr>
            <a:xfrm>
              <a:off x="803679" y="4114854"/>
              <a:ext cx="8146666" cy="410384"/>
              <a:chOff x="803679" y="4019442"/>
              <a:chExt cx="8146666" cy="410384"/>
            </a:xfrm>
          </p:grpSpPr>
          <p:cxnSp>
            <p:nvCxnSpPr>
              <p:cNvPr id="40" name="Gerader Verbinder 39">
                <a:extLst>
                  <a:ext uri="{FF2B5EF4-FFF2-40B4-BE49-F238E27FC236}">
                    <a16:creationId xmlns:a16="http://schemas.microsoft.com/office/drawing/2014/main" id="{ACF1BFD1-0208-1CC3-DE58-A24270D9A24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803679" y="4220275"/>
                <a:ext cx="8146666" cy="10484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42" name="AutoShape 70">
                <a:extLst>
                  <a:ext uri="{FF2B5EF4-FFF2-40B4-BE49-F238E27FC236}">
                    <a16:creationId xmlns:a16="http://schemas.microsoft.com/office/drawing/2014/main" id="{F1E78184-D730-9279-2870-2A3BA7FE2AF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03679" y="4019442"/>
                <a:ext cx="0" cy="191194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43" name="AutoShape 70">
                <a:extLst>
                  <a:ext uri="{FF2B5EF4-FFF2-40B4-BE49-F238E27FC236}">
                    <a16:creationId xmlns:a16="http://schemas.microsoft.com/office/drawing/2014/main" id="{22E16055-C0F7-4CDC-1890-B89B41E61D8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65348" y="4041188"/>
                <a:ext cx="0" cy="191194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46" name="AutoShape 70">
                <a:extLst>
                  <a:ext uri="{FF2B5EF4-FFF2-40B4-BE49-F238E27FC236}">
                    <a16:creationId xmlns:a16="http://schemas.microsoft.com/office/drawing/2014/main" id="{507D3A21-4E26-FD27-8C7B-559F24EC1B0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49929" y="4041188"/>
                <a:ext cx="0" cy="191194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47" name="AutoShape 70">
                <a:extLst>
                  <a:ext uri="{FF2B5EF4-FFF2-40B4-BE49-F238E27FC236}">
                    <a16:creationId xmlns:a16="http://schemas.microsoft.com/office/drawing/2014/main" id="{188FE5A8-83F6-9C3D-C5AC-0D60B2EC70C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892192" y="4041188"/>
                <a:ext cx="0" cy="191194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48" name="AutoShape 70">
                <a:extLst>
                  <a:ext uri="{FF2B5EF4-FFF2-40B4-BE49-F238E27FC236}">
                    <a16:creationId xmlns:a16="http://schemas.microsoft.com/office/drawing/2014/main" id="{DB07621E-CA36-4E73-1316-61C53EEF83A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390546" y="4037032"/>
                <a:ext cx="0" cy="191194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50" name="AutoShape 70">
                <a:extLst>
                  <a:ext uri="{FF2B5EF4-FFF2-40B4-BE49-F238E27FC236}">
                    <a16:creationId xmlns:a16="http://schemas.microsoft.com/office/drawing/2014/main" id="{26B4A566-0B0D-A1E9-4300-CC1109166F5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943022" y="4040464"/>
                <a:ext cx="0" cy="191194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51" name="AutoShape 70">
                <a:extLst>
                  <a:ext uri="{FF2B5EF4-FFF2-40B4-BE49-F238E27FC236}">
                    <a16:creationId xmlns:a16="http://schemas.microsoft.com/office/drawing/2014/main" id="{4073648B-E715-5119-A331-B0FC3F22D98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743757" y="4228226"/>
                <a:ext cx="0" cy="201600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cxnSp>
          <p:nvCxnSpPr>
            <p:cNvPr id="55" name="AutoShape 70">
              <a:extLst>
                <a:ext uri="{FF2B5EF4-FFF2-40B4-BE49-F238E27FC236}">
                  <a16:creationId xmlns:a16="http://schemas.microsoft.com/office/drawing/2014/main" id="{341ACFDD-1226-6638-9822-0D77A9221FA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03087" y="4334377"/>
              <a:ext cx="0" cy="864000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56" name="AutoShape 70">
              <a:extLst>
                <a:ext uri="{FF2B5EF4-FFF2-40B4-BE49-F238E27FC236}">
                  <a16:creationId xmlns:a16="http://schemas.microsoft.com/office/drawing/2014/main" id="{D5B87238-E87E-B16D-30C3-E457B0821AB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360231" y="4315687"/>
              <a:ext cx="0" cy="864000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57" name="AutoShape 70">
              <a:extLst>
                <a:ext uri="{FF2B5EF4-FFF2-40B4-BE49-F238E27FC236}">
                  <a16:creationId xmlns:a16="http://schemas.microsoft.com/office/drawing/2014/main" id="{A4826871-0D8D-40B2-BCE8-17606F6BBC7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951259" y="4334377"/>
              <a:ext cx="0" cy="864000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58" name="AutoShape 70">
              <a:extLst>
                <a:ext uri="{FF2B5EF4-FFF2-40B4-BE49-F238E27FC236}">
                  <a16:creationId xmlns:a16="http://schemas.microsoft.com/office/drawing/2014/main" id="{FA30AD4E-3E48-E56A-F19D-90E8612A168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896675" y="4334377"/>
              <a:ext cx="0" cy="864000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59" name="AutoShape 70">
              <a:extLst>
                <a:ext uri="{FF2B5EF4-FFF2-40B4-BE49-F238E27FC236}">
                  <a16:creationId xmlns:a16="http://schemas.microsoft.com/office/drawing/2014/main" id="{7BD73C13-CFE1-062D-3A5C-62F0ACD1751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390183" y="4341930"/>
              <a:ext cx="0" cy="864000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60" name="AutoShape 70">
              <a:extLst>
                <a:ext uri="{FF2B5EF4-FFF2-40B4-BE49-F238E27FC236}">
                  <a16:creationId xmlns:a16="http://schemas.microsoft.com/office/drawing/2014/main" id="{86C93C9F-E6D5-7C4A-738B-CB81525B637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42394" y="4324598"/>
              <a:ext cx="0" cy="864000"/>
            </a:xfrm>
            <a:prstGeom prst="straightConnector1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cxnSp>
        <p:nvCxnSpPr>
          <p:cNvPr id="2" name="AutoShape 70">
            <a:extLst>
              <a:ext uri="{FF2B5EF4-FFF2-40B4-BE49-F238E27FC236}">
                <a16:creationId xmlns:a16="http://schemas.microsoft.com/office/drawing/2014/main" id="{729056B3-8280-2A93-878D-3F0D68D70B5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026469" y="2665473"/>
            <a:ext cx="0" cy="126000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Rectangle 59">
            <a:extLst>
              <a:ext uri="{FF2B5EF4-FFF2-40B4-BE49-F238E27FC236}">
                <a16:creationId xmlns:a16="http://schemas.microsoft.com/office/drawing/2014/main" id="{D8AD9AE9-54F7-5255-B5AC-B8935F737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3490" y="5594388"/>
            <a:ext cx="1512000" cy="46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buClr>
                <a:schemeClr val="hlink"/>
              </a:buClr>
              <a:buFont typeface="Wingdings" panose="05000000000000000000" pitchFamily="2" charset="2"/>
              <a:buChar char="è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de-CH" altLang="de-DE" sz="900" b="1" dirty="0"/>
              <a:t>Graphik/Layout</a:t>
            </a:r>
          </a:p>
          <a:p>
            <a:pPr algn="ctr">
              <a:buClrTx/>
              <a:buFontTx/>
              <a:buNone/>
            </a:pPr>
            <a:r>
              <a:rPr lang="de-CH" altLang="de-DE" sz="900" dirty="0"/>
              <a:t>ps design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D3FB919-2074-63A6-F4CF-6371AF7603E3}"/>
              </a:ext>
            </a:extLst>
          </p:cNvPr>
          <p:cNvSpPr txBox="1"/>
          <p:nvPr/>
        </p:nvSpPr>
        <p:spPr>
          <a:xfrm>
            <a:off x="173572" y="6184257"/>
            <a:ext cx="26177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CH" sz="900" dirty="0"/>
          </a:p>
          <a:p>
            <a:endParaRPr lang="de-CH" sz="900" dirty="0"/>
          </a:p>
          <a:p>
            <a:r>
              <a:rPr lang="de-CH" sz="900" dirty="0"/>
              <a:t>12.11.2023</a:t>
            </a:r>
          </a:p>
        </p:txBody>
      </p: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BFC59ECF-F183-7D33-7C75-55AF0B9B4813}"/>
              </a:ext>
            </a:extLst>
          </p:cNvPr>
          <p:cNvCxnSpPr/>
          <p:nvPr/>
        </p:nvCxnSpPr>
        <p:spPr bwMode="auto">
          <a:xfrm>
            <a:off x="2333267" y="2242270"/>
            <a:ext cx="1860482" cy="0"/>
          </a:xfrm>
          <a:prstGeom prst="line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uppieren 37">
            <a:extLst>
              <a:ext uri="{FF2B5EF4-FFF2-40B4-BE49-F238E27FC236}">
                <a16:creationId xmlns:a16="http://schemas.microsoft.com/office/drawing/2014/main" id="{2D8E62B2-EE81-9335-E311-68144604F634}"/>
              </a:ext>
            </a:extLst>
          </p:cNvPr>
          <p:cNvGrpSpPr/>
          <p:nvPr/>
        </p:nvGrpSpPr>
        <p:grpSpPr>
          <a:xfrm>
            <a:off x="7835698" y="6149070"/>
            <a:ext cx="1869792" cy="704473"/>
            <a:chOff x="3319357" y="6119756"/>
            <a:chExt cx="2617788" cy="646331"/>
          </a:xfrm>
        </p:grpSpPr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D8D0CD9B-91D9-7797-33C1-DE20A6F57736}"/>
                </a:ext>
              </a:extLst>
            </p:cNvPr>
            <p:cNvSpPr txBox="1"/>
            <p:nvPr/>
          </p:nvSpPr>
          <p:spPr>
            <a:xfrm>
              <a:off x="3319357" y="6119756"/>
              <a:ext cx="26177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900" b="1" dirty="0"/>
                <a:t>Legende</a:t>
              </a:r>
            </a:p>
            <a:p>
              <a:r>
                <a:rPr lang="de-CH" sz="900" dirty="0"/>
                <a:t>Austausch/Beratung</a:t>
              </a:r>
            </a:p>
            <a:p>
              <a:r>
                <a:rPr lang="de-CH" sz="900" dirty="0"/>
                <a:t>Unterstellung  </a:t>
              </a:r>
            </a:p>
            <a:p>
              <a:r>
                <a:rPr lang="de-CH" sz="900" dirty="0"/>
                <a:t>Weisungsbefugnis</a:t>
              </a:r>
            </a:p>
          </p:txBody>
        </p:sp>
        <p:cxnSp>
          <p:nvCxnSpPr>
            <p:cNvPr id="34" name="Gerader Verbinder 33">
              <a:extLst>
                <a:ext uri="{FF2B5EF4-FFF2-40B4-BE49-F238E27FC236}">
                  <a16:creationId xmlns:a16="http://schemas.microsoft.com/office/drawing/2014/main" id="{11A45727-8A1C-6FD0-DEAC-83D875A355B3}"/>
                </a:ext>
              </a:extLst>
            </p:cNvPr>
            <p:cNvCxnSpPr/>
            <p:nvPr/>
          </p:nvCxnSpPr>
          <p:spPr bwMode="auto">
            <a:xfrm>
              <a:off x="5043463" y="6335026"/>
              <a:ext cx="59218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Gerader Verbinder 34">
              <a:extLst>
                <a:ext uri="{FF2B5EF4-FFF2-40B4-BE49-F238E27FC236}">
                  <a16:creationId xmlns:a16="http://schemas.microsoft.com/office/drawing/2014/main" id="{08163CBF-2349-B772-DF5B-5F515CF226DC}"/>
                </a:ext>
              </a:extLst>
            </p:cNvPr>
            <p:cNvCxnSpPr/>
            <p:nvPr/>
          </p:nvCxnSpPr>
          <p:spPr bwMode="auto">
            <a:xfrm>
              <a:off x="5043463" y="6479475"/>
              <a:ext cx="59218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Gerader Verbinder 35">
              <a:extLst>
                <a:ext uri="{FF2B5EF4-FFF2-40B4-BE49-F238E27FC236}">
                  <a16:creationId xmlns:a16="http://schemas.microsoft.com/office/drawing/2014/main" id="{3CD8FB50-7BE1-D344-56BB-7CFC1E9C3E56}"/>
                </a:ext>
              </a:extLst>
            </p:cNvPr>
            <p:cNvCxnSpPr/>
            <p:nvPr/>
          </p:nvCxnSpPr>
          <p:spPr bwMode="auto">
            <a:xfrm>
              <a:off x="5041461" y="6611170"/>
              <a:ext cx="592180" cy="0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34766637"/>
      </p:ext>
    </p:extLst>
  </p:cSld>
  <p:clrMapOvr>
    <a:masterClrMapping/>
  </p:clrMapOvr>
</p:sld>
</file>

<file path=ppt/theme/theme1.xml><?xml version="1.0" encoding="utf-8"?>
<a:theme xmlns:a="http://schemas.openxmlformats.org/drawingml/2006/main" name="ERK Präsentationsvorlage">
  <a:themeElements>
    <a:clrScheme name="ERK Präsentationsvorlage 1">
      <a:dk1>
        <a:srgbClr val="000000"/>
      </a:dk1>
      <a:lt1>
        <a:srgbClr val="FFFFFF"/>
      </a:lt1>
      <a:dk2>
        <a:srgbClr val="C0C0C0"/>
      </a:dk2>
      <a:lt2>
        <a:srgbClr val="6E6E6E"/>
      </a:lt2>
      <a:accent1>
        <a:srgbClr val="002797"/>
      </a:accent1>
      <a:accent2>
        <a:srgbClr val="96B4E7"/>
      </a:accent2>
      <a:accent3>
        <a:srgbClr val="FFFFFF"/>
      </a:accent3>
      <a:accent4>
        <a:srgbClr val="000000"/>
      </a:accent4>
      <a:accent5>
        <a:srgbClr val="AAACC9"/>
      </a:accent5>
      <a:accent6>
        <a:srgbClr val="87A3D1"/>
      </a:accent6>
      <a:hlink>
        <a:srgbClr val="FF0000"/>
      </a:hlink>
      <a:folHlink>
        <a:srgbClr val="FF9999"/>
      </a:folHlink>
    </a:clrScheme>
    <a:fontScheme name="ERK Präsentationsvorlage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RK Präsentationsvorlage 1">
        <a:dk1>
          <a:srgbClr val="000000"/>
        </a:dk1>
        <a:lt1>
          <a:srgbClr val="FFFFFF"/>
        </a:lt1>
        <a:dk2>
          <a:srgbClr val="C0C0C0"/>
        </a:dk2>
        <a:lt2>
          <a:srgbClr val="6E6E6E"/>
        </a:lt2>
        <a:accent1>
          <a:srgbClr val="002797"/>
        </a:accent1>
        <a:accent2>
          <a:srgbClr val="96B4E7"/>
        </a:accent2>
        <a:accent3>
          <a:srgbClr val="FFFFFF"/>
        </a:accent3>
        <a:accent4>
          <a:srgbClr val="000000"/>
        </a:accent4>
        <a:accent5>
          <a:srgbClr val="AAACC9"/>
        </a:accent5>
        <a:accent6>
          <a:srgbClr val="87A3D1"/>
        </a:accent6>
        <a:hlink>
          <a:srgbClr val="FF0000"/>
        </a:hlink>
        <a:folHlink>
          <a:srgbClr val="FF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4953CA11D99FD4E9D788B79C93EAA32" ma:contentTypeVersion="18" ma:contentTypeDescription="Ein neues Dokument erstellen." ma:contentTypeScope="" ma:versionID="5f19744a3a8a8711459b2add61f3c2c7">
  <xsd:schema xmlns:xsd="http://www.w3.org/2001/XMLSchema" xmlns:xs="http://www.w3.org/2001/XMLSchema" xmlns:p="http://schemas.microsoft.com/office/2006/metadata/properties" xmlns:ns2="e5e345a6-3a34-42fd-b250-86d1e9adcd71" xmlns:ns3="87ed76ca-b989-4af3-8b36-c12e9e8616fe" targetNamespace="http://schemas.microsoft.com/office/2006/metadata/properties" ma:root="true" ma:fieldsID="57fb6a727e3e2b7d9b34303aabbdef04" ns2:_="" ns3:_="">
    <xsd:import namespace="e5e345a6-3a34-42fd-b250-86d1e9adcd71"/>
    <xsd:import namespace="87ed76ca-b989-4af3-8b36-c12e9e8616f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e345a6-3a34-42fd-b250-86d1e9adcd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b353070-f902-4095-a9a0-45f81e81448d}" ma:internalName="TaxCatchAll" ma:showField="CatchAllData" ma:web="e5e345a6-3a34-42fd-b250-86d1e9adcd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ed76ca-b989-4af3-8b36-c12e9e8616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7673b81b-7da8-4c7d-9b21-f915d4628d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1335AAB2-7559-4282-9011-0D13273394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3AD837-E24D-4CFF-8011-721D40BE8D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e345a6-3a34-42fd-b250-86d1e9adcd71"/>
    <ds:schemaRef ds:uri="87ed76ca-b989-4af3-8b36-c12e9e8616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3604A8-5FAA-4D92-A561-E83F2CC1E052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</Words>
  <Application>Microsoft Office PowerPoint</Application>
  <PresentationFormat>A4-Papier (210 x 297 mm)</PresentationFormat>
  <Paragraphs>42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Wingdings</vt:lpstr>
      <vt:lpstr>ERK Präsentationsvorlage</vt:lpstr>
      <vt:lpstr>PowerPoint-Präsentation</vt:lpstr>
    </vt:vector>
  </TitlesOfParts>
  <Company>Rüschlikon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Maucher</dc:creator>
  <cp:lastModifiedBy>Tamara Würgler</cp:lastModifiedBy>
  <cp:revision>196</cp:revision>
  <cp:lastPrinted>2023-06-13T09:30:29Z</cp:lastPrinted>
  <dcterms:created xsi:type="dcterms:W3CDTF">2006-06-30T17:17:47Z</dcterms:created>
  <dcterms:modified xsi:type="dcterms:W3CDTF">2023-11-13T09:43:33Z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Sekretariat</vt:lpwstr>
  </property>
  <property fmtid="{D5CDD505-2E9C-101B-9397-08002B2CF9AE}" pid="3" name="Order">
    <vt:lpwstr>327600.000000000</vt:lpwstr>
  </property>
  <property fmtid="{D5CDD505-2E9C-101B-9397-08002B2CF9AE}" pid="4" name="display_urn:schemas-microsoft-com:office:office#Author">
    <vt:lpwstr>Sekretariat</vt:lpwstr>
  </property>
</Properties>
</file>